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6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5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04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4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25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5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71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4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1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50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7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0885-7A46-4E1F-AD68-84E695760B9F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16E7-2383-4AD6-AC97-A65B52053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2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jamotyli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sp-hXpPD4B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9956" r="11578" b="9519"/>
          <a:stretch/>
        </p:blipFill>
        <p:spPr bwMode="auto">
          <a:xfrm>
            <a:off x="137277" y="440268"/>
            <a:ext cx="10528306" cy="5249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6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960">
        <p:fade/>
        <p:sndAc>
          <p:endSnd/>
        </p:sndAc>
      </p:transition>
    </mc:Choice>
    <mc:Fallback xmlns="">
      <p:transition advClick="0" advTm="3960">
        <p:fade/>
        <p:sndAc>
          <p:endSnd/>
        </p:sndAc>
      </p:transition>
    </mc:Fallback>
  </mc:AlternateContent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9040" y="71755"/>
            <a:ext cx="4693920" cy="67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84"/>
    </mc:Choice>
    <mc:Fallback xmlns="">
      <p:transition advTm="56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49040" y="99060"/>
            <a:ext cx="469392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848"/>
    </mc:Choice>
    <mc:Fallback xmlns="">
      <p:transition advTm="48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9990" y="82867"/>
            <a:ext cx="4732020" cy="66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699"/>
    </mc:Choice>
    <mc:Fallback xmlns="">
      <p:transition advTm="669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9990" y="77470"/>
            <a:ext cx="4732020" cy="67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922"/>
    </mc:Choice>
    <mc:Fallback xmlns="">
      <p:transition advTm="69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610" y="75882"/>
            <a:ext cx="4716780" cy="67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127"/>
    </mc:Choice>
    <mc:Fallback xmlns="">
      <p:transition advTm="1012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18560" y="73660"/>
            <a:ext cx="4754880" cy="67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02"/>
    </mc:Choice>
    <mc:Fallback xmlns="">
      <p:transition advTm="84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9990" y="103187"/>
            <a:ext cx="473202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78"/>
    </mc:Choice>
    <mc:Fallback xmlns="">
      <p:transition advTm="1007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1420" y="100965"/>
            <a:ext cx="4709160" cy="66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948"/>
    </mc:Choice>
    <mc:Fallback xmlns="">
      <p:transition advTm="139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9990" y="119697"/>
            <a:ext cx="4732020" cy="6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102"/>
    </mc:Choice>
    <mc:Fallback xmlns="">
      <p:transition advTm="1410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38245" y="99060"/>
            <a:ext cx="471551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563"/>
    </mc:Choice>
    <mc:Fallback xmlns="">
      <p:transition advTm="115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/>
          <p:nvPr/>
        </p:nvPicPr>
        <p:blipFill>
          <a:blip r:embed="rId2"/>
          <a:stretch>
            <a:fillRect/>
          </a:stretch>
        </p:blipFill>
        <p:spPr>
          <a:xfrm>
            <a:off x="3734435" y="99060"/>
            <a:ext cx="4723130" cy="6659880"/>
          </a:xfrm>
          <a:prstGeom prst="rect">
            <a:avLst/>
          </a:prstGeom>
        </p:spPr>
      </p:pic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3840480" y="4571435"/>
            <a:ext cx="4511040" cy="2072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Opracowała: Aneta Czechowska</a:t>
            </a:r>
            <a:b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AleJa Motyli - Centrum Komunikowania się Małego Dziecka</a:t>
            </a:r>
            <a:b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www.alejamotyli.pl</a:t>
            </a: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Ilustracje: Jan Marcin Szancer z książki „Lokomotywa i inne wesołe wierszyki dla dzieci” - Oficyna Wydawnicza G&amp;P Poznań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Proponowane nagranie: Wiersze dla dzieci - Julian Tuwim - Lokomotywa czyta Piotr Fronczewski </a:t>
            </a:r>
            <a:b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https://www.youtube.com/watch?v=sp-hXpPD4BU</a:t>
            </a: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Znaki graficzne pochodzą z programu Boardmaker</a:t>
            </a:r>
            <a:br>
              <a:rPr lang="pl-PL" sz="10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0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Materiał do celów dydaktycznych /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9956" r="11578" b="9519"/>
          <a:stretch/>
        </p:blipFill>
        <p:spPr bwMode="auto">
          <a:xfrm>
            <a:off x="4720060" y="225355"/>
            <a:ext cx="2480945" cy="1236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0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960">
        <p:fade/>
        <p:sndAc>
          <p:endSnd/>
        </p:sndAc>
      </p:transition>
    </mc:Choice>
    <mc:Fallback xmlns="">
      <p:transition advClick="0" advTm="3960">
        <p:fade/>
        <p:sndAc>
          <p:endSnd/>
        </p:sndAc>
      </p:transition>
    </mc:Fallback>
  </mc:AlternateContent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610" y="141605"/>
            <a:ext cx="4716780" cy="65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9"/>
    </mc:Choice>
    <mc:Fallback xmlns="">
      <p:transition advTm="800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6180" y="147002"/>
            <a:ext cx="4739640" cy="6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25"/>
    </mc:Choice>
    <mc:Fallback xmlns="">
      <p:transition advTm="33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174307"/>
            <a:ext cx="4724400" cy="65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95"/>
    </mc:Choice>
    <mc:Fallback xmlns="">
      <p:transition advTm="359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10940" y="173037"/>
            <a:ext cx="4770120" cy="65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6"/>
    </mc:Choice>
    <mc:Fallback xmlns="">
      <p:transition advTm="300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1420" y="223837"/>
            <a:ext cx="470916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965"/>
    </mc:Choice>
    <mc:Fallback xmlns="">
      <p:transition advTm="696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9040" y="223837"/>
            <a:ext cx="469392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34"/>
    </mc:Choice>
    <mc:Fallback xmlns="">
      <p:transition advTm="343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5230" y="251142"/>
            <a:ext cx="4701540" cy="63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175"/>
    </mc:Choice>
    <mc:Fallback xmlns="">
      <p:transition advTm="617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60470" y="251142"/>
            <a:ext cx="4671060" cy="63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448"/>
    </mc:Choice>
    <mc:Fallback xmlns="">
      <p:transition advTm="644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610" y="273050"/>
            <a:ext cx="471678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269"/>
    </mc:Choice>
    <mc:Fallback xmlns="">
      <p:transition advTm="626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60470" y="279400"/>
            <a:ext cx="467106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653"/>
    </mc:Choice>
    <mc:Fallback xmlns="">
      <p:transition advTm="66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59835" y="99060"/>
            <a:ext cx="467233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0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3642" y="99060"/>
            <a:ext cx="4704715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43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68090" y="287020"/>
            <a:ext cx="4655820" cy="62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08"/>
    </mc:Choice>
    <mc:Fallback xmlns="">
      <p:transition advTm="630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41420" y="305752"/>
            <a:ext cx="4709160" cy="62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81"/>
    </mc:Choice>
    <mc:Fallback xmlns="">
      <p:transition advTm="678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2370" y="306070"/>
            <a:ext cx="4747260" cy="62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9"/>
    </mc:Choice>
    <mc:Fallback xmlns="">
      <p:transition advTm="23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610" y="44767"/>
            <a:ext cx="4716780" cy="67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108"/>
    </mc:Choice>
    <mc:Fallback xmlns="">
      <p:transition advTm="131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610" y="49212"/>
            <a:ext cx="4716780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590"/>
    </mc:Choice>
    <mc:Fallback xmlns="">
      <p:transition advTm="185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610" y="55562"/>
            <a:ext cx="4716780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200"/>
    </mc:Choice>
    <mc:Fallback xmlns="">
      <p:transition advTm="92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60960"/>
            <a:ext cx="47244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14"/>
    </mc:Choice>
    <mc:Fallback xmlns="">
      <p:transition advTm="84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50627" y="99060"/>
            <a:ext cx="4690745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412"/>
    </mc:Choice>
    <mc:Fallback xmlns="">
      <p:transition advTm="64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29990" y="62230"/>
            <a:ext cx="4732020" cy="67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252"/>
    </mc:Choice>
    <mc:Fallback xmlns="">
      <p:transition advTm="6252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4</Words>
  <Application>Microsoft Office PowerPoint</Application>
  <PresentationFormat>Panoramiczny</PresentationFormat>
  <Paragraphs>4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Aneta</dc:creator>
  <cp:lastModifiedBy>Aneta</cp:lastModifiedBy>
  <cp:revision>11</cp:revision>
  <dcterms:created xsi:type="dcterms:W3CDTF">2018-11-30T16:40:09Z</dcterms:created>
  <dcterms:modified xsi:type="dcterms:W3CDTF">2018-12-04T10:33:40Z</dcterms:modified>
</cp:coreProperties>
</file>