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60"/>
  </p:normalViewPr>
  <p:slideViewPr>
    <p:cSldViewPr snapToGrid="0">
      <p:cViewPr>
        <p:scale>
          <a:sx n="90" d="100"/>
          <a:sy n="90" d="100"/>
        </p:scale>
        <p:origin x="677" y="-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19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327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4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4330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594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168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72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902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91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559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65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44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27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813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073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3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67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F29F19-41B8-46AA-BCDD-E4CD4623FE75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082BD5-B7AA-48BC-BACB-E86C10688D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804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1" y="0"/>
            <a:ext cx="50061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431" y="-517237"/>
            <a:ext cx="5634181" cy="788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0582" y="-350981"/>
            <a:ext cx="5330103" cy="759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418" y="-212435"/>
            <a:ext cx="5607194" cy="765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303" y="0"/>
            <a:ext cx="5717309" cy="75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/>
          <a:stretch/>
        </p:blipFill>
        <p:spPr bwMode="auto">
          <a:xfrm>
            <a:off x="3510539" y="-604981"/>
            <a:ext cx="5708073" cy="847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0509" y="0"/>
            <a:ext cx="5838103" cy="78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9750" y="0"/>
            <a:ext cx="5418862" cy="738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9849" y="-147781"/>
            <a:ext cx="5578763" cy="767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3360" y="0"/>
            <a:ext cx="5705252" cy="756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6751" y="230909"/>
            <a:ext cx="5531861" cy="732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921" y="-563418"/>
            <a:ext cx="5458691" cy="797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2829" y="-138545"/>
            <a:ext cx="5735783" cy="790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ycinek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</TotalTime>
  <Words>0</Words>
  <Application>Microsoft Office PowerPoint</Application>
  <PresentationFormat>Panoramiczny</PresentationFormat>
  <Paragraphs>0</Paragraphs>
  <Slides>13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5</cp:revision>
  <dcterms:created xsi:type="dcterms:W3CDTF">2020-05-18T17:06:15Z</dcterms:created>
  <dcterms:modified xsi:type="dcterms:W3CDTF">2020-05-30T12:38:35Z</dcterms:modified>
</cp:coreProperties>
</file>