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3" autoAdjust="0"/>
    <p:restoredTop sz="95332" autoAdjust="0"/>
  </p:normalViewPr>
  <p:slideViewPr>
    <p:cSldViewPr snapToGrid="0">
      <p:cViewPr>
        <p:scale>
          <a:sx n="90" d="100"/>
          <a:sy n="90" d="100"/>
        </p:scale>
        <p:origin x="71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096130"/>
      </p:ext>
    </p:extLst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067681"/>
      </p:ext>
    </p:extLst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919948"/>
      </p:ext>
    </p:extLst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4034041"/>
      </p:ext>
    </p:extLst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496533"/>
      </p:ext>
    </p:extLst>
  </p:cSld>
  <p:clrMapOvr>
    <a:masterClrMapping/>
  </p:clrMapOvr>
  <p:transition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9789217"/>
      </p:ext>
    </p:extLst>
  </p:cSld>
  <p:clrMapOvr>
    <a:masterClrMapping/>
  </p:clrMapOvr>
  <p:transition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01705"/>
      </p:ext>
    </p:extLst>
  </p:cSld>
  <p:clrMapOvr>
    <a:masterClrMapping/>
  </p:clrMapOvr>
  <p:transition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9403512"/>
      </p:ext>
    </p:extLst>
  </p:cSld>
  <p:clrMapOvr>
    <a:masterClrMapping/>
  </p:clrMapOvr>
  <p:transition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8788039"/>
      </p:ext>
    </p:extLst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420605"/>
      </p:ext>
    </p:extLst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264374"/>
      </p:ext>
    </p:extLst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86189"/>
      </p:ext>
    </p:extLst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517121"/>
      </p:ext>
    </p:extLst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0890087"/>
      </p:ext>
    </p:extLst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2436302"/>
      </p:ext>
    </p:extLst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535595"/>
      </p:ext>
    </p:extLst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199749"/>
      </p:ext>
    </p:extLst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AB041FE-C68C-44F1-B62C-3B8B1457C847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A5293-1C73-485C-A65C-ED950D76C5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6629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>
    <p:pull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42" y="0"/>
            <a:ext cx="518021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931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-370115"/>
            <a:ext cx="4996543" cy="795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67480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r="2214"/>
          <a:stretch/>
        </p:blipFill>
        <p:spPr bwMode="auto">
          <a:xfrm>
            <a:off x="3418115" y="-544285"/>
            <a:ext cx="5061858" cy="740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5259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"/>
          <a:stretch/>
        </p:blipFill>
        <p:spPr bwMode="auto">
          <a:xfrm>
            <a:off x="3795226" y="0"/>
            <a:ext cx="5141946" cy="7598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8660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657" y="-402770"/>
            <a:ext cx="5377543" cy="784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4445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2543" y="-359228"/>
            <a:ext cx="5072743" cy="791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9603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1143" y="-195943"/>
            <a:ext cx="4778828" cy="771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98116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2286" y="0"/>
            <a:ext cx="4909458" cy="755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9702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8744" y="-620486"/>
            <a:ext cx="4669970" cy="747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485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5714" y="-283029"/>
            <a:ext cx="5061857" cy="7141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2142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3943" y="-272142"/>
            <a:ext cx="4778828" cy="755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4508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1030" y="0"/>
            <a:ext cx="4985656" cy="753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250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3571" y="-370114"/>
            <a:ext cx="5508172" cy="794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69808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Neon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</TotalTime>
  <Words>0</Words>
  <Application>Microsoft Office PowerPoint</Application>
  <PresentationFormat>Panoramiczny</PresentationFormat>
  <Paragraphs>0</Paragraphs>
  <Slides>13</Slides>
  <Notes>0</Notes>
  <HiddenSlides>0</HiddenSlides>
  <MMClips>13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Jon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Sobczak</dc:creator>
  <cp:lastModifiedBy>Milena Sobczak</cp:lastModifiedBy>
  <cp:revision>6</cp:revision>
  <dcterms:created xsi:type="dcterms:W3CDTF">2020-05-19T19:52:00Z</dcterms:created>
  <dcterms:modified xsi:type="dcterms:W3CDTF">2020-05-30T12:56:37Z</dcterms:modified>
</cp:coreProperties>
</file>