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65" autoAdjust="0"/>
    <p:restoredTop sz="94660"/>
  </p:normalViewPr>
  <p:slideViewPr>
    <p:cSldViewPr snapToGrid="0">
      <p:cViewPr>
        <p:scale>
          <a:sx n="100" d="100"/>
          <a:sy n="100" d="100"/>
        </p:scale>
        <p:origin x="422" y="-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3351B-17CA-4A4B-B427-A8BA218AC99D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80AA-CAA0-4B42-B8B1-5B42D4BBEE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9943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3351B-17CA-4A4B-B427-A8BA218AC99D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80AA-CAA0-4B42-B8B1-5B42D4BBEE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2496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3351B-17CA-4A4B-B427-A8BA218AC99D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80AA-CAA0-4B42-B8B1-5B42D4BBEE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2008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3351B-17CA-4A4B-B427-A8BA218AC99D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80AA-CAA0-4B42-B8B1-5B42D4BBEECC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882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3351B-17CA-4A4B-B427-A8BA218AC99D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80AA-CAA0-4B42-B8B1-5B42D4BBEE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4930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3351B-17CA-4A4B-B427-A8BA218AC99D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80AA-CAA0-4B42-B8B1-5B42D4BBEE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5308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3351B-17CA-4A4B-B427-A8BA218AC99D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80AA-CAA0-4B42-B8B1-5B42D4BBEE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5046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3351B-17CA-4A4B-B427-A8BA218AC99D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80AA-CAA0-4B42-B8B1-5B42D4BBEE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7073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3351B-17CA-4A4B-B427-A8BA218AC99D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80AA-CAA0-4B42-B8B1-5B42D4BBEE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8521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3351B-17CA-4A4B-B427-A8BA218AC99D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80AA-CAA0-4B42-B8B1-5B42D4BBEE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1609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3351B-17CA-4A4B-B427-A8BA218AC99D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80AA-CAA0-4B42-B8B1-5B42D4BBEE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65208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3351B-17CA-4A4B-B427-A8BA218AC99D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80AA-CAA0-4B42-B8B1-5B42D4BBEE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9378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3351B-17CA-4A4B-B427-A8BA218AC99D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80AA-CAA0-4B42-B8B1-5B42D4BBEE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6251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3351B-17CA-4A4B-B427-A8BA218AC99D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80AA-CAA0-4B42-B8B1-5B42D4BBEE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89189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3351B-17CA-4A4B-B427-A8BA218AC99D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80AA-CAA0-4B42-B8B1-5B42D4BBEE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9645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3351B-17CA-4A4B-B427-A8BA218AC99D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80AA-CAA0-4B42-B8B1-5B42D4BBEE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1858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3351B-17CA-4A4B-B427-A8BA218AC99D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F80AA-CAA0-4B42-B8B1-5B42D4BBEE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5426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E573351B-17CA-4A4B-B427-A8BA218AC99D}" type="datetimeFigureOut">
              <a:rPr lang="pl-PL" smtClean="0"/>
              <a:t>31.05.2020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98F80AA-CAA0-4B42-B8B1-5B42D4BBEEC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5325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293" y="0"/>
            <a:ext cx="504166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3444" y="26839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39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6239" y="-239486"/>
            <a:ext cx="5208873" cy="781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80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3162" y="-76200"/>
            <a:ext cx="4855028" cy="711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6994" y="25444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22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3290" y="-685800"/>
            <a:ext cx="4974772" cy="769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391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9115" y="0"/>
            <a:ext cx="4963886" cy="7326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68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8"/>
          <a:stretch/>
        </p:blipFill>
        <p:spPr bwMode="auto">
          <a:xfrm>
            <a:off x="3396343" y="0"/>
            <a:ext cx="5214376" cy="754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41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8257" y="-903513"/>
            <a:ext cx="6041571" cy="86541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96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5" r="633"/>
          <a:stretch/>
        </p:blipFill>
        <p:spPr bwMode="auto">
          <a:xfrm>
            <a:off x="3408217" y="-369456"/>
            <a:ext cx="5006109" cy="7777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Nagrany dźwię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42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Łupek">
  <a:themeElements>
    <a:clrScheme name="Aerodynamiczny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Łupek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Łupek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TM04033929[[fn=Łupek]]</Template>
  <TotalTime>26</TotalTime>
  <Words>0</Words>
  <Application>Microsoft Office PowerPoint</Application>
  <PresentationFormat>Panoramiczny</PresentationFormat>
  <Paragraphs>0</Paragraphs>
  <Slides>8</Slides>
  <Notes>0</Notes>
  <HiddenSlides>0</HiddenSlides>
  <MMClips>8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2" baseType="lpstr">
      <vt:lpstr>Calisto MT</vt:lpstr>
      <vt:lpstr>Trebuchet MS</vt:lpstr>
      <vt:lpstr>Wingdings 2</vt:lpstr>
      <vt:lpstr>Łupek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Milena Sobczak</dc:creator>
  <cp:lastModifiedBy>Milena Sobczak</cp:lastModifiedBy>
  <cp:revision>6</cp:revision>
  <dcterms:created xsi:type="dcterms:W3CDTF">2020-05-19T20:19:30Z</dcterms:created>
  <dcterms:modified xsi:type="dcterms:W3CDTF">2020-05-31T11:09:08Z</dcterms:modified>
</cp:coreProperties>
</file>