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60"/>
  </p:normalViewPr>
  <p:slideViewPr>
    <p:cSldViewPr snapToGrid="0">
      <p:cViewPr>
        <p:scale>
          <a:sx n="90" d="100"/>
          <a:sy n="90" d="100"/>
        </p:scale>
        <p:origin x="76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4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0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0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9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6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8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10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4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9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1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1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9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79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2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4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848A94E-C05C-46DC-9137-E94206B985FF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573002F-064F-4E92-945F-C4CE2CE4F3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29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35" y="-164654"/>
            <a:ext cx="5467929" cy="717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407" y="-794657"/>
            <a:ext cx="5459186" cy="765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0257" y="-381000"/>
            <a:ext cx="4811486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2928" y="-478971"/>
            <a:ext cx="5606143" cy="799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3943" y="-457200"/>
            <a:ext cx="5704114" cy="764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-359228"/>
            <a:ext cx="5334000" cy="745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"/>
          <a:stretch/>
        </p:blipFill>
        <p:spPr bwMode="auto">
          <a:xfrm>
            <a:off x="3358242" y="-283028"/>
            <a:ext cx="5475515" cy="782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3185" y="-533401"/>
            <a:ext cx="6014357" cy="832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8371" y="-664028"/>
            <a:ext cx="5595257" cy="787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634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800" y="-446314"/>
            <a:ext cx="4778829" cy="730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314" y="0"/>
            <a:ext cx="5203371" cy="76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5457" y="-664029"/>
            <a:ext cx="5421086" cy="752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2285" y="-620486"/>
            <a:ext cx="5007429" cy="747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-620486"/>
            <a:ext cx="6400800" cy="832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ropl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26</TotalTime>
  <Words>0</Words>
  <Application>Microsoft Office PowerPoint</Application>
  <PresentationFormat>Panoramiczny</PresentationFormat>
  <Paragraphs>0</Paragraphs>
  <Slides>14</Slides>
  <Notes>0</Notes>
  <HiddenSlides>0</HiddenSlides>
  <MMClips>14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Arial</vt:lpstr>
      <vt:lpstr>Tw Cen MT</vt:lpstr>
      <vt:lpstr>Kropla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5</cp:revision>
  <dcterms:created xsi:type="dcterms:W3CDTF">2020-05-19T20:30:00Z</dcterms:created>
  <dcterms:modified xsi:type="dcterms:W3CDTF">2020-05-31T11:23:46Z</dcterms:modified>
</cp:coreProperties>
</file>