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A30"/>
    <a:srgbClr val="18E21D"/>
    <a:srgbClr val="39C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 autoAdjust="0"/>
    <p:restoredTop sz="94660"/>
  </p:normalViewPr>
  <p:slideViewPr>
    <p:cSldViewPr snapToGrid="0">
      <p:cViewPr>
        <p:scale>
          <a:sx n="100" d="100"/>
          <a:sy n="100" d="100"/>
        </p:scale>
        <p:origin x="4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37780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57770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5308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26359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280671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9637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831658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45180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1125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308226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62140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17B25F1-BEED-4544-ACDD-7950E662A262}" type="datetimeFigureOut">
              <a:rPr lang="pl-PL" smtClean="0"/>
              <a:t>09.06.2020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6AB51F3-3D3A-4165-A81D-7EB66000888B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5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2" y="-598714"/>
            <a:ext cx="5921828" cy="81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3204" y="278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5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8"/>
          <a:stretch/>
        </p:blipFill>
        <p:spPr bwMode="auto">
          <a:xfrm>
            <a:off x="2917807" y="-239485"/>
            <a:ext cx="5932713" cy="873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89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707" y="-936171"/>
            <a:ext cx="5246914" cy="779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331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6021" y="-1"/>
            <a:ext cx="5116286" cy="696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761" y="3426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37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478" y="0"/>
            <a:ext cx="5203372" cy="747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32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235" y="0"/>
            <a:ext cx="5061858" cy="755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3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107" y="0"/>
            <a:ext cx="494211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85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6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4250" y="-293913"/>
            <a:ext cx="5159828" cy="770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2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"/>
          <a:stretch/>
        </p:blipFill>
        <p:spPr bwMode="auto">
          <a:xfrm>
            <a:off x="3418550" y="0"/>
            <a:ext cx="49312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645" y="1597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5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678" y="-598714"/>
            <a:ext cx="5050972" cy="74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68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</TotalTime>
  <Words>0</Words>
  <Application>Microsoft Office PowerPoint</Application>
  <PresentationFormat>Panoramiczny</PresentationFormat>
  <Paragraphs>0</Paragraphs>
  <Slides>10</Slides>
  <Notes>0</Notes>
  <HiddenSlides>0</HiddenSlides>
  <MMClips>10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Tw Cen MT</vt:lpstr>
      <vt:lpstr>Tw Cen MT Condensed</vt:lpstr>
      <vt:lpstr>Wingdings 3</vt:lpstr>
      <vt:lpstr>Integralny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7</cp:revision>
  <dcterms:created xsi:type="dcterms:W3CDTF">2020-05-20T20:30:10Z</dcterms:created>
  <dcterms:modified xsi:type="dcterms:W3CDTF">2020-06-09T14:49:33Z</dcterms:modified>
</cp:coreProperties>
</file>