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5" d="100"/>
          <a:sy n="85" d="100"/>
        </p:scale>
        <p:origin x="590" y="-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080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9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27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68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7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968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240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6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5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4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5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5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18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12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1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9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CC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E4F3406-4E31-46B1-A300-8D7225836C36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4C10C-6213-4931-9E85-BE320C98A32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170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63" y="0"/>
            <a:ext cx="520007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0"/>
            <a:ext cx="5080000" cy="754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0"/>
            <a:ext cx="4470400" cy="754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022" y="0"/>
            <a:ext cx="4623955" cy="7458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28" y="0"/>
            <a:ext cx="4365544" cy="766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9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6425" y="0"/>
            <a:ext cx="5564094" cy="8301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82" y="-110836"/>
            <a:ext cx="5190835" cy="766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</TotalTime>
  <Words>0</Words>
  <Application>Microsoft Office PowerPoint</Application>
  <PresentationFormat>Panoramiczny</PresentationFormat>
  <Paragraphs>0</Paragraphs>
  <Slides>7</Slides>
  <Notes>0</Notes>
  <HiddenSlides>0</HiddenSlides>
  <MMClips>7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5</cp:revision>
  <dcterms:created xsi:type="dcterms:W3CDTF">2020-05-12T09:41:15Z</dcterms:created>
  <dcterms:modified xsi:type="dcterms:W3CDTF">2020-05-12T10:25:39Z</dcterms:modified>
</cp:coreProperties>
</file>