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4660"/>
  </p:normalViewPr>
  <p:slideViewPr>
    <p:cSldViewPr snapToGrid="0">
      <p:cViewPr>
        <p:scale>
          <a:sx n="70" d="100"/>
          <a:sy n="70" d="100"/>
        </p:scale>
        <p:origin x="1291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58322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79560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69203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9937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86133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71795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45177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41226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96919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41226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77693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46368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30600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8330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6293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517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6058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304">
              <a:schemeClr val="accent5">
                <a:lumMod val="60000"/>
                <a:lumOff val="40000"/>
              </a:schemeClr>
            </a:gs>
            <a:gs pos="0">
              <a:schemeClr val="accent5">
                <a:lumMod val="75000"/>
              </a:schemeClr>
            </a:gs>
            <a:gs pos="48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15EEE8-34E1-4B48-B3A3-2DBBD09AC238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AA97142-D0CC-49B0-9AE7-CC3442550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647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34" y="-115159"/>
            <a:ext cx="6041419" cy="757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184525"/>
            <a:ext cx="44608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5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2610"/>
          <a:stretch/>
        </p:blipFill>
        <p:spPr bwMode="auto">
          <a:xfrm>
            <a:off x="3521648" y="-587829"/>
            <a:ext cx="5138056" cy="744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4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176" y="-506980"/>
            <a:ext cx="5715000" cy="787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2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847" y="-594066"/>
            <a:ext cx="5747657" cy="804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6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04" y="-794"/>
            <a:ext cx="49203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2989" y="0"/>
            <a:ext cx="4619898" cy="734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72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"/>
          <a:stretch/>
        </p:blipFill>
        <p:spPr bwMode="auto">
          <a:xfrm>
            <a:off x="3661002" y="-485611"/>
            <a:ext cx="5355772" cy="772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3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1285" y="-500743"/>
            <a:ext cx="5802086" cy="797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1913" y="0"/>
            <a:ext cx="5649686" cy="73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09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Łupek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0</Words>
  <Application>Microsoft Office PowerPoint</Application>
  <PresentationFormat>Panoramiczny</PresentationFormat>
  <Paragraphs>0</Paragraphs>
  <Slides>9</Slides>
  <Notes>0</Notes>
  <HiddenSlides>0</HiddenSlides>
  <MMClips>9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Calisto MT</vt:lpstr>
      <vt:lpstr>Trebuchet MS</vt:lpstr>
      <vt:lpstr>Wingdings 2</vt:lpstr>
      <vt:lpstr>Łupek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9</cp:revision>
  <dcterms:created xsi:type="dcterms:W3CDTF">2020-05-12T11:31:57Z</dcterms:created>
  <dcterms:modified xsi:type="dcterms:W3CDTF">2020-05-21T13:49:45Z</dcterms:modified>
</cp:coreProperties>
</file>