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4660"/>
  </p:normalViewPr>
  <p:slideViewPr>
    <p:cSldViewPr snapToGrid="0">
      <p:cViewPr>
        <p:scale>
          <a:sx n="60" d="100"/>
          <a:sy n="60" d="100"/>
        </p:scale>
        <p:origin x="1685" y="5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3968-DE60-47D1-9853-79CB7FCD408C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235E8640-72F7-48D9-9F60-886210FDA4FE}" type="slidenum">
              <a:rPr lang="pl-PL" smtClean="0"/>
              <a:t>‹#›</a:t>
            </a:fld>
            <a:endParaRPr lang="pl-PL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543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3968-DE60-47D1-9853-79CB7FCD408C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E8640-72F7-48D9-9F60-886210FDA4FE}" type="slidenum">
              <a:rPr lang="pl-PL" smtClean="0"/>
              <a:t>‹#›</a:t>
            </a:fld>
            <a:endParaRPr lang="pl-PL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960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3968-DE60-47D1-9853-79CB7FCD408C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E8640-72F7-48D9-9F60-886210FDA4FE}" type="slidenum">
              <a:rPr lang="pl-PL" smtClean="0"/>
              <a:t>‹#›</a:t>
            </a:fld>
            <a:endParaRPr lang="pl-PL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92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97753968-DE60-47D1-9853-79CB7FCD408C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E8640-72F7-48D9-9F60-886210FDA4FE}" type="slidenum">
              <a:rPr lang="pl-PL" smtClean="0"/>
              <a:t>‹#›</a:t>
            </a:fld>
            <a:endParaRPr lang="pl-PL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485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3968-DE60-47D1-9853-79CB7FCD408C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E8640-72F7-48D9-9F60-886210FDA4FE}" type="slidenum">
              <a:rPr lang="pl-PL" smtClean="0"/>
              <a:t>‹#›</a:t>
            </a:fld>
            <a:endParaRPr lang="pl-PL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7631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3968-DE60-47D1-9853-79CB7FCD408C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E8640-72F7-48D9-9F60-886210FDA4FE}" type="slidenum">
              <a:rPr lang="pl-PL" smtClean="0"/>
              <a:t>‹#›</a:t>
            </a:fld>
            <a:endParaRPr lang="pl-PL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0986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3968-DE60-47D1-9853-79CB7FCD408C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E8640-72F7-48D9-9F60-886210FDA4FE}" type="slidenum">
              <a:rPr lang="pl-PL" smtClean="0"/>
              <a:t>‹#›</a:t>
            </a:fld>
            <a:endParaRPr lang="pl-PL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294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3968-DE60-47D1-9853-79CB7FCD408C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E8640-72F7-48D9-9F60-886210FDA4FE}" type="slidenum">
              <a:rPr lang="pl-PL" smtClean="0"/>
              <a:t>‹#›</a:t>
            </a:fld>
            <a:endParaRPr lang="pl-PL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318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3968-DE60-47D1-9853-79CB7FCD408C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E8640-72F7-48D9-9F60-886210FDA4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6496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3968-DE60-47D1-9853-79CB7FCD408C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E8640-72F7-48D9-9F60-886210FDA4FE}" type="slidenum">
              <a:rPr lang="pl-PL" smtClean="0"/>
              <a:t>‹#›</a:t>
            </a:fld>
            <a:endParaRPr lang="pl-PL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904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97753968-DE60-47D1-9853-79CB7FCD408C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235E8640-72F7-48D9-9F60-886210FDA4FE}" type="slidenum">
              <a:rPr lang="pl-PL" smtClean="0"/>
              <a:t>‹#›</a:t>
            </a:fld>
            <a:endParaRPr lang="pl-PL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48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53968-DE60-47D1-9853-79CB7FCD408C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35E8640-72F7-48D9-9F60-886210FDA4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728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40" y="-465772"/>
            <a:ext cx="5760720" cy="8135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5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60" y="0"/>
            <a:ext cx="46859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5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27" y="-73890"/>
            <a:ext cx="5726545" cy="762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3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982" y="0"/>
            <a:ext cx="5394036" cy="7559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27" y="0"/>
            <a:ext cx="53201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6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1"/>
          <a:stretch/>
        </p:blipFill>
        <p:spPr bwMode="auto">
          <a:xfrm>
            <a:off x="3117272" y="-304800"/>
            <a:ext cx="6166427" cy="8192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0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901700"/>
            <a:ext cx="6273799" cy="886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9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72" y="0"/>
            <a:ext cx="5652655" cy="7564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109" y="0"/>
            <a:ext cx="5227782" cy="7490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3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46" y="0"/>
            <a:ext cx="490450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1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782" y="-434109"/>
            <a:ext cx="5292436" cy="7292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273" y="0"/>
            <a:ext cx="494145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6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19"/>
          <a:stretch/>
        </p:blipFill>
        <p:spPr bwMode="auto">
          <a:xfrm>
            <a:off x="3588327" y="0"/>
            <a:ext cx="5015345" cy="761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1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037" y="28143"/>
            <a:ext cx="474792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8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TM10001114[[fn=Galeria]]</Template>
  <TotalTime>29</TotalTime>
  <Words>0</Words>
  <Application>Microsoft Office PowerPoint</Application>
  <PresentationFormat>Panoramiczny</PresentationFormat>
  <Paragraphs>0</Paragraphs>
  <Slides>14</Slides>
  <Notes>0</Notes>
  <HiddenSlides>0</HiddenSlides>
  <MMClips>14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7" baseType="lpstr">
      <vt:lpstr>Arial</vt:lpstr>
      <vt:lpstr>Century Gothic</vt:lpstr>
      <vt:lpstr>Gallery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Milena Sobczak</dc:creator>
  <cp:lastModifiedBy>Milena Sobczak</cp:lastModifiedBy>
  <cp:revision>6</cp:revision>
  <dcterms:created xsi:type="dcterms:W3CDTF">2020-05-13T09:38:25Z</dcterms:created>
  <dcterms:modified xsi:type="dcterms:W3CDTF">2020-05-21T13:51:54Z</dcterms:modified>
</cp:coreProperties>
</file>