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2" autoAdjust="0"/>
    <p:restoredTop sz="94660"/>
  </p:normalViewPr>
  <p:slideViewPr>
    <p:cSldViewPr snapToGrid="0">
      <p:cViewPr>
        <p:scale>
          <a:sx n="90" d="100"/>
          <a:sy n="90" d="100"/>
        </p:scale>
        <p:origin x="821" y="-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82603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919715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47963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788346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26175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025995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090137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24409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75260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669279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961946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8938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99320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3485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69404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390686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19190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15583-E822-4C4C-80AB-69F11C88D033}" type="datetimeFigureOut">
              <a:rPr lang="pl-PL" smtClean="0"/>
              <a:t>21.05.2020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BC9E2-1372-4ACE-A4A5-8775294C5E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11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747" y="-8756"/>
            <a:ext cx="52887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42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3288" y="-475673"/>
            <a:ext cx="5467926" cy="782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91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1651" y="-424873"/>
            <a:ext cx="5791200" cy="799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4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6524" y="0"/>
            <a:ext cx="4941454" cy="760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7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3833" y="-849745"/>
            <a:ext cx="6206836" cy="847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05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9324" y="-471053"/>
            <a:ext cx="5855854" cy="815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8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6546" y="0"/>
            <a:ext cx="5401409" cy="7311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14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7833" y="0"/>
            <a:ext cx="5698836" cy="7509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73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2742" y="0"/>
            <a:ext cx="4729017" cy="7441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11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8885" y="0"/>
            <a:ext cx="48367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75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0996" y="-45717"/>
            <a:ext cx="5412510" cy="690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92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114</TotalTime>
  <Words>0</Words>
  <Application>Microsoft Office PowerPoint</Application>
  <PresentationFormat>Panoramiczny</PresentationFormat>
  <Paragraphs>0</Paragraphs>
  <Slides>11</Slides>
  <Notes>0</Notes>
  <HiddenSlides>0</HiddenSlides>
  <MMClips>11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Trebuchet MS</vt:lpstr>
      <vt:lpstr>Berlin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Sobczak</dc:creator>
  <cp:lastModifiedBy>Milena Sobczak</cp:lastModifiedBy>
  <cp:revision>5</cp:revision>
  <dcterms:created xsi:type="dcterms:W3CDTF">2020-05-15T14:44:27Z</dcterms:created>
  <dcterms:modified xsi:type="dcterms:W3CDTF">2020-05-21T15:23:12Z</dcterms:modified>
</cp:coreProperties>
</file>