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17.04.2019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2060848"/>
            <a:ext cx="4032448" cy="40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0223"/>
            <a:ext cx="1512168" cy="14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0223"/>
            <a:ext cx="1512168" cy="14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46" y="430224"/>
            <a:ext cx="1512168" cy="14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9" y="2132855"/>
            <a:ext cx="4090963" cy="345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81" y="260648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14" y="260647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2702"/>
            <a:ext cx="4923950" cy="297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27" y="260645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60647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5" y="260647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4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94" y="2348880"/>
            <a:ext cx="3496419" cy="335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17" y="481755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5" y="481755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6" y="2204864"/>
            <a:ext cx="4937348" cy="32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6" y="476672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476671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7" y="476670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5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82315"/>
            <a:ext cx="4540349" cy="30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76672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38" y="475393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26" y="476672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25" y="2420888"/>
            <a:ext cx="2279423" cy="34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48680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03" y="548680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96" y="548680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9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27278" cy="339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21" y="514972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12" y="515361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95" y="515361"/>
            <a:ext cx="1476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31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060324" cy="294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Użytkownik systemu Windows</cp:lastModifiedBy>
  <cp:revision>5</cp:revision>
  <dcterms:created xsi:type="dcterms:W3CDTF">2019-04-17T18:20:12Z</dcterms:created>
  <dcterms:modified xsi:type="dcterms:W3CDTF">2019-04-17T19:04:41Z</dcterms:modified>
</cp:coreProperties>
</file>