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0" r:id="rId8"/>
    <p:sldId id="277" r:id="rId9"/>
    <p:sldId id="262" r:id="rId10"/>
    <p:sldId id="263" r:id="rId11"/>
    <p:sldId id="266" r:id="rId12"/>
    <p:sldId id="278" r:id="rId13"/>
    <p:sldId id="276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70" d="100"/>
          <a:sy n="70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66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79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24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60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42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81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824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487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56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90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06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0D15A-A70C-4676-81A1-561A7FB0C7D7}" type="datetimeFigureOut">
              <a:rPr lang="pl-PL" smtClean="0"/>
              <a:t>2017-09-24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B276-7C7D-4C51-AD45-A53B8AA686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44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733256"/>
            <a:ext cx="7592888" cy="792088"/>
          </a:xfrm>
        </p:spPr>
        <p:txBody>
          <a:bodyPr/>
          <a:lstStyle/>
          <a:p>
            <a:pPr algn="r"/>
            <a:r>
              <a:rPr lang="pl-PL" dirty="0" smtClean="0">
                <a:solidFill>
                  <a:schemeClr val="tx1"/>
                </a:solidFill>
              </a:rPr>
              <a:t>Katarzyna </a:t>
            </a:r>
            <a:r>
              <a:rPr lang="pl-PL" dirty="0">
                <a:solidFill>
                  <a:schemeClr val="tx1"/>
                </a:solidFill>
              </a:rPr>
              <a:t>K</a:t>
            </a:r>
            <a:r>
              <a:rPr lang="pl-PL" dirty="0" smtClean="0">
                <a:solidFill>
                  <a:schemeClr val="tx1"/>
                </a:solidFill>
              </a:rPr>
              <a:t>araszewska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280831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96609"/>
            <a:ext cx="252258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8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2000">
        <p14:switch dir="r"/>
        <p:sndAc>
          <p:stSnd>
            <p:snd r:embed="rId2" name="Tata Śpiewa - Dni tygodnia (Days of the week in Polish) (online-audio-converter.com).wav"/>
          </p:stSnd>
        </p:sndAc>
      </p:transition>
    </mc:Choice>
    <mc:Fallback xmlns="">
      <p:transition spd="med" advClick="0" advTm="2000">
        <p:fade/>
        <p:sndAc>
          <p:stSnd>
            <p:snd r:embed="rId5" name="Tata Śpiewa - Dni tygodnia (Days of the week in Polish) (online-audio-converter.com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56" y="404664"/>
            <a:ext cx="301122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09" y="1268760"/>
            <a:ext cx="194421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13" y="3717032"/>
            <a:ext cx="273630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2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338437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266429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35" y="3861048"/>
            <a:ext cx="266429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6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8000">
        <p14:switch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24744"/>
            <a:ext cx="2236093" cy="19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194376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5"/>
            <a:ext cx="2524125" cy="24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12" y="3453915"/>
            <a:ext cx="28051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6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3960440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226875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3816424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222385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338437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159871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82460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385426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697838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381642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161599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196975"/>
            <a:ext cx="4749800" cy="460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9615"/>
      </p:ext>
    </p:extLst>
  </p:cSld>
  <p:clrMapOvr>
    <a:masterClrMapping/>
  </p:clrMapOvr>
  <p:transition spd="slow" advClick="0" advTm="3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24744"/>
            <a:ext cx="2236093" cy="19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194376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5"/>
            <a:ext cx="2524125" cy="24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12" y="3453915"/>
            <a:ext cx="28051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6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switch dir="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68052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169664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592288" cy="28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75" y="620688"/>
            <a:ext cx="247558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84984"/>
            <a:ext cx="245057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4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7000">
        <p14:switch dir="r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2880320" cy="277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230656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4812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245057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259228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62723"/>
            <a:ext cx="235304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71" y="4077071"/>
            <a:ext cx="2561549" cy="235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4000">
        <p14:switch dir="r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03244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5"/>
            <a:ext cx="2810619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0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switch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6" y="3645024"/>
            <a:ext cx="26802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244827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5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000">
        <p14:switch dir="r"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24744"/>
            <a:ext cx="2236093" cy="19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194376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5"/>
            <a:ext cx="2524125" cy="24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12" y="3453915"/>
            <a:ext cx="28051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5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4000">
        <p14:switch dir="r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42570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30963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24482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38613"/>
            <a:ext cx="5757863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2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</Words>
  <Application>Microsoft Office PowerPoint</Application>
  <PresentationFormat>Pokaz na ekranie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10</cp:revision>
  <dcterms:created xsi:type="dcterms:W3CDTF">2016-04-05T16:16:20Z</dcterms:created>
  <dcterms:modified xsi:type="dcterms:W3CDTF">2017-09-24T18:36:18Z</dcterms:modified>
</cp:coreProperties>
</file>